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6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Making a Brain Hat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rain ha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6" t="13450" r="39510" b="19688"/>
          <a:stretch/>
        </p:blipFill>
        <p:spPr>
          <a:xfrm rot="5400000">
            <a:off x="2700421" y="2794000"/>
            <a:ext cx="3342106" cy="458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39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 the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Worksheet – activity pages</a:t>
            </a:r>
          </a:p>
          <a:p>
            <a:r>
              <a:rPr lang="en-US" dirty="0" smtClean="0"/>
              <a:t>7 colors (can be marker, colored pencil, crayon)</a:t>
            </a:r>
          </a:p>
          <a:p>
            <a:r>
              <a:rPr lang="en-US" dirty="0" smtClean="0"/>
              <a:t>Scissors</a:t>
            </a:r>
          </a:p>
          <a:p>
            <a:r>
              <a:rPr lang="en-US" dirty="0" smtClean="0"/>
              <a:t>tape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142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0"/>
            <a:ext cx="8042276" cy="1336956"/>
          </a:xfrm>
        </p:spPr>
        <p:txBody>
          <a:bodyPr/>
          <a:lstStyle/>
          <a:p>
            <a:r>
              <a:rPr lang="en-US" sz="3200" dirty="0" smtClean="0"/>
              <a:t>Use this diagram to </a:t>
            </a:r>
            <a:r>
              <a:rPr lang="en-US" sz="3200" b="1" dirty="0" smtClean="0"/>
              <a:t>color</a:t>
            </a:r>
            <a:r>
              <a:rPr lang="en-US" sz="3200" dirty="0" smtClean="0"/>
              <a:t> the regions of your brain on your LEFT hemisphere</a:t>
            </a:r>
            <a:endParaRPr lang="en-US" sz="3200" dirty="0"/>
          </a:p>
        </p:txBody>
      </p:sp>
      <p:pic>
        <p:nvPicPr>
          <p:cNvPr id="4" name="Content Placeholder 3" descr="Screen Shot 2013-10-28 at 10.00.1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80" r="-15280"/>
          <a:stretch>
            <a:fillRect/>
          </a:stretch>
        </p:blipFill>
        <p:spPr>
          <a:xfrm>
            <a:off x="-202465" y="1336956"/>
            <a:ext cx="9735386" cy="5257800"/>
          </a:xfrm>
        </p:spPr>
      </p:pic>
      <p:sp>
        <p:nvSpPr>
          <p:cNvPr id="5" name="TextBox 4"/>
          <p:cNvSpPr txBox="1"/>
          <p:nvPr/>
        </p:nvSpPr>
        <p:spPr>
          <a:xfrm>
            <a:off x="5374105" y="5349860"/>
            <a:ext cx="1425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Cerebellum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2771929">
            <a:off x="4602248" y="6062432"/>
            <a:ext cx="1625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Brainstem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430915" y="5381883"/>
            <a:ext cx="1657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1844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If you are unable to read the regions on your </a:t>
            </a:r>
            <a:r>
              <a:rPr lang="en-US" sz="3200" b="1" dirty="0" smtClean="0"/>
              <a:t>brain hat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COPY </a:t>
            </a:r>
            <a:r>
              <a:rPr lang="en-US" dirty="0"/>
              <a:t>your brain colors onto the template of the tiny brain on your activity page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LABEL </a:t>
            </a:r>
            <a:r>
              <a:rPr lang="en-US" dirty="0" smtClean="0"/>
              <a:t>the regions on the tiny brain</a:t>
            </a:r>
            <a:endParaRPr lang="en-US" dirty="0"/>
          </a:p>
        </p:txBody>
      </p:sp>
      <p:pic>
        <p:nvPicPr>
          <p:cNvPr id="4" name="Picture 3" descr="brain templat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29" r="7879"/>
          <a:stretch/>
        </p:blipFill>
        <p:spPr>
          <a:xfrm rot="5400000">
            <a:off x="3157444" y="2795613"/>
            <a:ext cx="3462421" cy="425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3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3" descr="Screen Shot 2013-10-28 at 10.05.10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6" b="16825"/>
          <a:stretch/>
        </p:blipFill>
        <p:spPr>
          <a:xfrm flipH="1">
            <a:off x="1133684" y="1598634"/>
            <a:ext cx="6486316" cy="390688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89" y="628110"/>
            <a:ext cx="8756316" cy="796873"/>
          </a:xfrm>
        </p:spPr>
        <p:txBody>
          <a:bodyPr/>
          <a:lstStyle/>
          <a:p>
            <a:r>
              <a:rPr lang="en-US" sz="3000" dirty="0"/>
              <a:t>Use this diagram to </a:t>
            </a:r>
            <a:r>
              <a:rPr lang="en-US" sz="3000" dirty="0" smtClean="0"/>
              <a:t>write </a:t>
            </a:r>
            <a:r>
              <a:rPr lang="en-US" sz="3000" dirty="0"/>
              <a:t>the </a:t>
            </a:r>
            <a:r>
              <a:rPr lang="en-US" sz="3000" dirty="0" smtClean="0"/>
              <a:t>activities </a:t>
            </a:r>
            <a:r>
              <a:rPr lang="en-US" sz="3000" dirty="0"/>
              <a:t>of your brain on </a:t>
            </a:r>
            <a:r>
              <a:rPr lang="en-US" sz="3000" dirty="0" smtClean="0"/>
              <a:t>your RIGHT hemisphere</a:t>
            </a:r>
            <a:br>
              <a:rPr lang="en-US" sz="3000" dirty="0" smtClean="0"/>
            </a:br>
            <a:endParaRPr lang="en-US" sz="3000" dirty="0"/>
          </a:p>
        </p:txBody>
      </p:sp>
      <p:sp>
        <p:nvSpPr>
          <p:cNvPr id="15" name="Rectangle 14"/>
          <p:cNvSpPr/>
          <p:nvPr/>
        </p:nvSpPr>
        <p:spPr>
          <a:xfrm>
            <a:off x="5827291" y="3965463"/>
            <a:ext cx="2342199" cy="76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Appropriate social emotional response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335" y="6042526"/>
            <a:ext cx="8300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This image has been reversed so you can use it on your RIGHT brain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Write the activities on the brain in the location they occur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941137" y="2708114"/>
            <a:ext cx="1497263" cy="629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Vision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41137" y="1734024"/>
            <a:ext cx="1475871" cy="648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Movement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4512" y="4220560"/>
            <a:ext cx="2026652" cy="63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Coordinate movement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88631" y="4789989"/>
            <a:ext cx="1163053" cy="509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Memory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50849" y="5019833"/>
            <a:ext cx="1390315" cy="48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Body Basics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27579" y="1598634"/>
            <a:ext cx="1349543" cy="783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Planning </a:t>
            </a:r>
            <a:r>
              <a:rPr lang="en-US" sz="1100" dirty="0" smtClean="0">
                <a:solidFill>
                  <a:srgbClr val="000000"/>
                </a:solidFill>
              </a:rPr>
              <a:t>(the whole frontal lobe)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39325" y="2969586"/>
            <a:ext cx="1673728" cy="546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Executive logic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39325" y="3515705"/>
            <a:ext cx="1282033" cy="3144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Smell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1684" y="4093931"/>
            <a:ext cx="1175086" cy="253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919745" y="3405211"/>
            <a:ext cx="1497263" cy="629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Language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19459" y="4347189"/>
            <a:ext cx="1323469" cy="697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Basic emotions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19459" y="4992503"/>
            <a:ext cx="1323469" cy="509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Memory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84724" y="1074631"/>
            <a:ext cx="1069469" cy="5240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motor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753896" y="1006908"/>
            <a:ext cx="1069469" cy="697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sensory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83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out and assemble your 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Cut out the left and right hemispheres of the brain (be sure to leave the tabs to attach head bands to)</a:t>
            </a:r>
          </a:p>
          <a:p>
            <a:r>
              <a:rPr lang="en-US" dirty="0" smtClean="0"/>
              <a:t>Cut out the head bands</a:t>
            </a:r>
          </a:p>
          <a:p>
            <a:r>
              <a:rPr lang="en-US" dirty="0" smtClean="0"/>
              <a:t>Tape one head band to each tab of the right hemisphere</a:t>
            </a:r>
          </a:p>
          <a:p>
            <a:r>
              <a:rPr lang="en-US" dirty="0" smtClean="0"/>
              <a:t>Have someone help you to connect the left hemisphere to the tabs so they stay on your head</a:t>
            </a:r>
          </a:p>
          <a:p>
            <a:r>
              <a:rPr lang="en-US" dirty="0" smtClean="0"/>
              <a:t>Use TAPE, staples!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772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83</TotalTime>
  <Words>211</Words>
  <Application>Microsoft Macintosh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Breeze</vt:lpstr>
      <vt:lpstr>Making a Brain Hat</vt:lpstr>
      <vt:lpstr>Collect the materials</vt:lpstr>
      <vt:lpstr>Use this diagram to color the regions of your brain on your LEFT hemisphere</vt:lpstr>
      <vt:lpstr>If you are unable to read the regions on your brain hat</vt:lpstr>
      <vt:lpstr>Use this diagram to write the activities of your brain on your RIGHT hemisphere </vt:lpstr>
      <vt:lpstr>Cut out and assemble your hat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Brain Hat</dc:title>
  <dc:creator>User</dc:creator>
  <cp:lastModifiedBy>User</cp:lastModifiedBy>
  <cp:revision>8</cp:revision>
  <dcterms:created xsi:type="dcterms:W3CDTF">2013-10-28T15:00:52Z</dcterms:created>
  <dcterms:modified xsi:type="dcterms:W3CDTF">2013-10-28T16:24:48Z</dcterms:modified>
</cp:coreProperties>
</file>